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95" r:id="rId3"/>
    <p:sldId id="298" r:id="rId4"/>
    <p:sldId id="324" r:id="rId5"/>
    <p:sldId id="323" r:id="rId6"/>
    <p:sldId id="322" r:id="rId7"/>
    <p:sldId id="316" r:id="rId8"/>
    <p:sldId id="317" r:id="rId9"/>
    <p:sldId id="318" r:id="rId10"/>
    <p:sldId id="319" r:id="rId11"/>
    <p:sldId id="320" r:id="rId12"/>
    <p:sldId id="321" r:id="rId13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000"/>
    <a:srgbClr val="EFEADF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6" autoAdjust="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5F86B55-96FF-4216-AF85-813B15A0E954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F300460-5561-406D-B87F-C6BA8165E0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8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00460-5561-406D-B87F-C6BA8165E0D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92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02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31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56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6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99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0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6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3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57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97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D7BB-297A-6246-910C-03950880D8C9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6111-CBAA-B640-A91A-B1CF74BF3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63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virtual.itson.edu.mx/course/view.php?id=4241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8ACE40-72D8-49AE-9910-2D140016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047A286-C5E1-4122-A6D7-7D872D46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2404"/>
              </p:ext>
            </p:extLst>
          </p:nvPr>
        </p:nvGraphicFramePr>
        <p:xfrm>
          <a:off x="495300" y="404431"/>
          <a:ext cx="11358033" cy="2990458"/>
        </p:xfrm>
        <a:graphic>
          <a:graphicData uri="http://schemas.openxmlformats.org/drawingml/2006/table">
            <a:tbl>
              <a:tblPr firstRow="1" firstCol="1" bandRow="1"/>
              <a:tblGrid>
                <a:gridCol w="131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4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Mesa Temática</a:t>
                      </a:r>
                      <a:r>
                        <a:rPr lang="es-MX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Evaluación de competencias profesionales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4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Folio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91142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Competencias investigativas en estudiantes de Licenciado en Ciencias de la Educación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Alicia Janeth Anaya Navarro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del Desempeño de Practicantes Educadores en Campus Empalme: Un Enfoque Integral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Miriam Guadalupe Baca Castro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48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047A286-C5E1-4122-A6D7-7D872D46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18010"/>
              </p:ext>
            </p:extLst>
          </p:nvPr>
        </p:nvGraphicFramePr>
        <p:xfrm>
          <a:off x="495300" y="404431"/>
          <a:ext cx="11358033" cy="3043814"/>
        </p:xfrm>
        <a:graphic>
          <a:graphicData uri="http://schemas.openxmlformats.org/drawingml/2006/table">
            <a:tbl>
              <a:tblPr firstRow="1" firstCol="1" bandRow="1"/>
              <a:tblGrid>
                <a:gridCol w="131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4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Mesa Temática</a:t>
                      </a:r>
                      <a:r>
                        <a:rPr lang="es-MX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Proyectos de investigación de los cuerpos académicos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4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Folio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91142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del convertidor formador de microrred de CA como cargador de baterías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Darcy Daniela Flores Nieblas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Preferencias y expectativas académicas de los estudiantes de preparatoria en Cajeme, México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Keyla Judith Nájera Mejía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87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63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047A286-C5E1-4122-A6D7-7D872D46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45338"/>
              </p:ext>
            </p:extLst>
          </p:nvPr>
        </p:nvGraphicFramePr>
        <p:xfrm>
          <a:off x="495300" y="404431"/>
          <a:ext cx="11358033" cy="2102855"/>
        </p:xfrm>
        <a:graphic>
          <a:graphicData uri="http://schemas.openxmlformats.org/drawingml/2006/table">
            <a:tbl>
              <a:tblPr firstRow="1" firstCol="1" bandRow="1"/>
              <a:tblGrid>
                <a:gridCol w="131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4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Mesa Temática</a:t>
                      </a:r>
                      <a:r>
                        <a:rPr lang="es-MX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Virtualidad en la educación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4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Folio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91142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 digitales y entorno afectivo en educación virtual: aprendizaje significativo</a:t>
                      </a:r>
                      <a:endParaRPr lang="es-MX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María Anabell Covarrubias Díaz Couder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09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5E91C5-665E-D496-8003-DB73F1FB6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ACE9B54-DDEC-0DBE-F7D4-7579561DB4A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F1420D-D70B-42AF-B037-E526CBCFAB24}"/>
              </a:ext>
            </a:extLst>
          </p:cNvPr>
          <p:cNvSpPr txBox="1"/>
          <p:nvPr/>
        </p:nvSpPr>
        <p:spPr>
          <a:xfrm>
            <a:off x="431800" y="1308798"/>
            <a:ext cx="79135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Ponencias en mesas temáticas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493A9A-38CD-4724-8366-F1523C676713}"/>
              </a:ext>
            </a:extLst>
          </p:cNvPr>
          <p:cNvSpPr txBox="1"/>
          <p:nvPr/>
        </p:nvSpPr>
        <p:spPr>
          <a:xfrm>
            <a:off x="3812822" y="5432297"/>
            <a:ext cx="7913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400" i="1" dirty="0"/>
              <a:t>Presentaciones pregrabadas</a:t>
            </a:r>
          </a:p>
        </p:txBody>
      </p:sp>
    </p:spTree>
    <p:extLst>
      <p:ext uri="{BB962C8B-B14F-4D97-AF65-F5344CB8AC3E}">
        <p14:creationId xmlns:p14="http://schemas.microsoft.com/office/powerpoint/2010/main" val="31270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A5E0596-8B58-42C6-B62F-204E2FB53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52" r="40947" b="23292"/>
          <a:stretch/>
        </p:blipFill>
        <p:spPr>
          <a:xfrm>
            <a:off x="248355" y="4027533"/>
            <a:ext cx="8590845" cy="2878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F12B4B-29A5-4D2D-B42F-74E0C06922F5}"/>
              </a:ext>
            </a:extLst>
          </p:cNvPr>
          <p:cNvSpPr txBox="1"/>
          <p:nvPr/>
        </p:nvSpPr>
        <p:spPr>
          <a:xfrm>
            <a:off x="248354" y="344875"/>
            <a:ext cx="11311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proceso de participación: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indent="-342900">
              <a:buAutoNum type="arabicPeriod"/>
            </a:pP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Ingrese al siguiente enlace donde se encuentran las ponencias en modalidad pregrabada:</a:t>
            </a:r>
          </a:p>
          <a:p>
            <a:pPr algn="ctr"/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18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https://ivirtual.itson.edu.mx/course/view.php?id=42416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MX" dirty="0"/>
          </a:p>
          <a:p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219DB5-8711-4CC2-9C31-463724B65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55" y="1255051"/>
            <a:ext cx="619304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2. Se le solicitará que ingrese su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usuario y contraseña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IVirtual</a:t>
            </a:r>
            <a:b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</a:b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Imagen 2">
            <a:extLst>
              <a:ext uri="{FF2B5EF4-FFF2-40B4-BE49-F238E27FC236}">
                <a16:creationId xmlns:a16="http://schemas.microsoft.com/office/drawing/2014/main" id="{ACFCF577-08CD-4B0E-AF06-F2C49C0B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9" y="2052013"/>
            <a:ext cx="3793069" cy="1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A43A1-2C71-4611-A620-C4967EAF0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55" y="40708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9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CC9C00-C348-4007-A906-4B125900B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16" r="42593" b="5679"/>
          <a:stretch/>
        </p:blipFill>
        <p:spPr>
          <a:xfrm>
            <a:off x="169333" y="693063"/>
            <a:ext cx="8252178" cy="54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6A442E-4CAC-4D1C-AE4D-D7EC2BEF2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71" r="7613" b="24609"/>
          <a:stretch/>
        </p:blipFill>
        <p:spPr>
          <a:xfrm>
            <a:off x="214489" y="383823"/>
            <a:ext cx="11118460" cy="26867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6C5044-48F2-4331-A814-BFB325FAE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29" r="1543" b="7490"/>
          <a:stretch/>
        </p:blipFill>
        <p:spPr>
          <a:xfrm>
            <a:off x="214489" y="2895599"/>
            <a:ext cx="10803467" cy="35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047A286-C5E1-4122-A6D7-7D872D469525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404431"/>
          <a:ext cx="11358033" cy="4506237"/>
        </p:xfrm>
        <a:graphic>
          <a:graphicData uri="http://schemas.openxmlformats.org/drawingml/2006/table">
            <a:tbl>
              <a:tblPr firstRow="1" firstCol="1" bandRow="1"/>
              <a:tblGrid>
                <a:gridCol w="131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4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Mesa Temática</a:t>
                      </a:r>
                      <a:r>
                        <a:rPr lang="es-MX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Vinculación de la academia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4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Folio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91142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Metodología 5´S: su aplicación en los laboratorios de ingeniería de una universidad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Adolfo Cano Carrasco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187262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Efecto de un programa con juego </a:t>
                      </a:r>
                      <a:r>
                        <a:rPr lang="es-MX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kinect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sport en niñas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Fernando Javier Martínez Drew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del firmware para sistema de almacenaje y control de herramientas mecánicas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Eduardo Romero Aguirre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Valoración del nivel de autoestima en lanzadores y lanzadoras de para atletismo</a:t>
                      </a:r>
                      <a:endParaRPr lang="es-MX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Blanca Giselle Vea Martínez </a:t>
                      </a:r>
                      <a:endParaRPr lang="pt-BR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80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83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047A286-C5E1-4122-A6D7-7D872D46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82033"/>
              </p:ext>
            </p:extLst>
          </p:nvPr>
        </p:nvGraphicFramePr>
        <p:xfrm>
          <a:off x="495300" y="404431"/>
          <a:ext cx="11358033" cy="5279398"/>
        </p:xfrm>
        <a:graphic>
          <a:graphicData uri="http://schemas.openxmlformats.org/drawingml/2006/table">
            <a:tbl>
              <a:tblPr firstRow="1" firstCol="1" bandRow="1"/>
              <a:tblGrid>
                <a:gridCol w="131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4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Mesa Temática</a:t>
                      </a:r>
                      <a:r>
                        <a:rPr lang="es-MX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Análisis y mejora de la trayectoria escolar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4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Folio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91142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Efectos de la construcción de prototipos en la enseñanza de la física 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Ramón Arturo Corral Lugo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Contenidos digitales y su influencia en la adopción de herramientas tecnológicas educativas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Judith María Mendívil Gastélum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Trayectoria escolar: Estrategias de seguimiento y mejora en un programa educativo universitario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Ernesto Ramírez Cárdenas</a:t>
                      </a:r>
                      <a:endParaRPr lang="pt-BR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800181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Desempeño en el Examen General para Egreso de Licenciatura en Ingeniería Civil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Julia Encinas </a:t>
                      </a:r>
                      <a:r>
                        <a:rPr lang="es-MX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Arciga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072616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Desempeño académico en el primer año de ingeniería en software unidad Obregón: ¿influye el promedio del bachillerato?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Martha Eloisa </a:t>
                      </a:r>
                      <a:r>
                        <a:rPr lang="pt-BR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Larrínaga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Hernández</a:t>
                      </a:r>
                      <a:endParaRPr lang="pt-BR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79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047A286-C5E1-4122-A6D7-7D872D46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6728"/>
              </p:ext>
            </p:extLst>
          </p:nvPr>
        </p:nvGraphicFramePr>
        <p:xfrm>
          <a:off x="495300" y="404431"/>
          <a:ext cx="11358033" cy="3028065"/>
        </p:xfrm>
        <a:graphic>
          <a:graphicData uri="http://schemas.openxmlformats.org/drawingml/2006/table">
            <a:tbl>
              <a:tblPr firstRow="1" firstCol="1" bandRow="1"/>
              <a:tblGrid>
                <a:gridCol w="131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4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Mesa Temática</a:t>
                      </a:r>
                      <a:r>
                        <a:rPr lang="es-MX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Prácticas inclusivas en el aula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4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Folio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91142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emocional y cultura de paz en jóvenes del nivel superior</a:t>
                      </a:r>
                    </a:p>
                    <a:p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Grace Marlene Rojas Borboa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inclusión en escuelas de educación básica del sur de Sonora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Karla Nereyda Romero Félix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35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Tabla">
            <a:extLst>
              <a:ext uri="{FF2B5EF4-FFF2-40B4-BE49-F238E27FC236}">
                <a16:creationId xmlns:a16="http://schemas.microsoft.com/office/drawing/2014/main" id="{7047A286-C5E1-4122-A6D7-7D872D46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13790"/>
              </p:ext>
            </p:extLst>
          </p:nvPr>
        </p:nvGraphicFramePr>
        <p:xfrm>
          <a:off x="495300" y="404431"/>
          <a:ext cx="11358033" cy="3878061"/>
        </p:xfrm>
        <a:graphic>
          <a:graphicData uri="http://schemas.openxmlformats.org/drawingml/2006/table">
            <a:tbl>
              <a:tblPr firstRow="1" firstCol="1" bandRow="1"/>
              <a:tblGrid>
                <a:gridCol w="131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4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Mesa Temática</a:t>
                      </a:r>
                      <a:r>
                        <a:rPr lang="es-MX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Desarrollo de competencias profesionales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4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Folio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 la Ponencia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rgbClr val="773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Nombre del Ponente</a:t>
                      </a:r>
                      <a:endParaRPr lang="es-MX" sz="1800" b="1" kern="1200" dirty="0">
                        <a:solidFill>
                          <a:srgbClr val="773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91142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implementación de un huerto de hierbas aromáticas: resultados del bloque de entorno gastronómico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Julio Antonio Herrera Quijada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instruccional para un curso optativo en moldeo de inyección de plástico 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Juan Josué Ezequiel Morales Cervantes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316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fitness como tecnología emergente para fortalecer la resiliencia y reducir el estrés en posgrado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Hylda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Vianey Armenta Enríquez</a:t>
                      </a:r>
                      <a:endParaRPr lang="pt-BR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022" marR="620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80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19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7447334C22FE42A2EFCD27C9E12266" ma:contentTypeVersion="" ma:contentTypeDescription="Crear nuevo documento." ma:contentTypeScope="" ma:versionID="368f8375e724cec4f307eb2285d29ab5">
  <xsd:schema xmlns:xsd="http://www.w3.org/2001/XMLSchema" xmlns:xs="http://www.w3.org/2001/XMLSchema" xmlns:p="http://schemas.microsoft.com/office/2006/metadata/properties" xmlns:ns1="http://schemas.microsoft.com/sharepoint/v3" xmlns:ns2="0ad1bae6-2a2a-4970-9fd8-18d3eccc6c77" targetNamespace="http://schemas.microsoft.com/office/2006/metadata/properties" ma:root="true" ma:fieldsID="17f0563a3b21f71b8cb993af38efa65e" ns1:_="" ns2:_="">
    <xsd:import namespace="http://schemas.microsoft.com/sharepoint/v3"/>
    <xsd:import namespace="0ad1bae6-2a2a-4970-9fd8-18d3eccc6c7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1bae6-2a2a-4970-9fd8-18d3eccc6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0D2B95-6D5A-43FA-9B52-C3456701FEEA}"/>
</file>

<file path=customXml/itemProps2.xml><?xml version="1.0" encoding="utf-8"?>
<ds:datastoreItem xmlns:ds="http://schemas.openxmlformats.org/officeDocument/2006/customXml" ds:itemID="{9ABA4559-1179-442C-BCD4-14E3F6D8D2A5}"/>
</file>

<file path=customXml/itemProps3.xml><?xml version="1.0" encoding="utf-8"?>
<ds:datastoreItem xmlns:ds="http://schemas.openxmlformats.org/officeDocument/2006/customXml" ds:itemID="{DA7167B3-85C3-455E-98CD-AE8B72246F9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2675</TotalTime>
  <Words>511</Words>
  <Application>Microsoft Office PowerPoint</Application>
  <PresentationFormat>Panorámica</PresentationFormat>
  <Paragraphs>95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Marissa Cabrera Gracia</cp:lastModifiedBy>
  <cp:revision>235</cp:revision>
  <cp:lastPrinted>2023-06-21T18:48:53Z</cp:lastPrinted>
  <dcterms:created xsi:type="dcterms:W3CDTF">2022-05-26T15:40:17Z</dcterms:created>
  <dcterms:modified xsi:type="dcterms:W3CDTF">2025-06-24T16:56:33Z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0x010100CE7447334C22FE42A2EFCD27C9E12266</vt:lpwstr>
  </property>
</Properties>
</file>